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1" r:id="rId1"/>
  </p:sldMasterIdLst>
  <p:sldIdLst>
    <p:sldId id="256" r:id="rId2"/>
    <p:sldId id="274" r:id="rId3"/>
    <p:sldId id="275" r:id="rId4"/>
    <p:sldId id="258" r:id="rId5"/>
    <p:sldId id="27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4" autoAdjust="0"/>
    <p:restoredTop sz="94660"/>
  </p:normalViewPr>
  <p:slideViewPr>
    <p:cSldViewPr snapToGrid="0">
      <p:cViewPr varScale="1">
        <p:scale>
          <a:sx n="89" d="100"/>
          <a:sy n="89" d="100"/>
        </p:scale>
        <p:origin x="67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275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1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6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5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696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56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37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6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8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2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4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Ferromagnetisme</a:t>
            </a:r>
            <a:r>
              <a:rPr lang="en-US" dirty="0" smtClean="0"/>
              <a:t> et </a:t>
            </a:r>
            <a:r>
              <a:rPr lang="en-US" dirty="0" err="1" smtClean="0"/>
              <a:t>diamagnetisme</a:t>
            </a:r>
            <a:r>
              <a:rPr lang="en-US" dirty="0" smtClean="0"/>
              <a:t> </a:t>
            </a:r>
            <a:r>
              <a:rPr lang="en-US" dirty="0" err="1" smtClean="0"/>
              <a:t>miscroscopique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038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4314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Aimantation normali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sé pour les matériaux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paramagnetique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34056" y="6184276"/>
            <a:ext cx="11768806" cy="38042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Électromagnetisme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4, Bertin, </a:t>
            </a: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Faroux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Renault.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8" t="25428" r="11338" b="23420"/>
          <a:stretch/>
        </p:blipFill>
        <p:spPr>
          <a:xfrm>
            <a:off x="3191772" y="1811547"/>
            <a:ext cx="6426781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1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4314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Aimantation normali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sé pour les matériaux Ferromagnétiques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34056" y="6184276"/>
            <a:ext cx="11768806" cy="38042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Électromagnetisme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4, Bertin, </a:t>
            </a: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Faroux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Renault.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t="41499" r="10832" b="6399"/>
          <a:stretch/>
        </p:blipFill>
        <p:spPr>
          <a:xfrm>
            <a:off x="2406391" y="2113471"/>
            <a:ext cx="7348738" cy="350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4314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Intégrale d’échange pour différents cristaux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ontent Placeholder 3"/>
          <p:cNvSpPr>
            <a:spLocks noGrp="1"/>
          </p:cNvSpPr>
          <p:nvPr>
            <p:ph sz="half" idx="1"/>
          </p:nvPr>
        </p:nvSpPr>
        <p:spPr>
          <a:xfrm>
            <a:off x="334056" y="6184276"/>
            <a:ext cx="11768806" cy="38042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Électromagnetisme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4, Bertin, </a:t>
            </a:r>
            <a:r>
              <a:rPr lang="fr-FR" sz="1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Faroux</a:t>
            </a: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Renault.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1" t="21349" r="10164" b="26163"/>
          <a:stretch/>
        </p:blipFill>
        <p:spPr>
          <a:xfrm>
            <a:off x="2829464" y="1863305"/>
            <a:ext cx="6922129" cy="378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28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4314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Détermination graphique de l’aimantation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160" y="1740674"/>
            <a:ext cx="7645810" cy="4324270"/>
          </a:xfrm>
          <a:prstGeom prst="rect">
            <a:avLst/>
          </a:prstGeom>
        </p:spPr>
      </p:pic>
      <p:sp>
        <p:nvSpPr>
          <p:cNvPr id="6" name="Content Placeholder 3"/>
          <p:cNvSpPr>
            <a:spLocks noGrp="1"/>
          </p:cNvSpPr>
          <p:nvPr>
            <p:ph sz="half" idx="1"/>
          </p:nvPr>
        </p:nvSpPr>
        <p:spPr>
          <a:xfrm>
            <a:off x="334056" y="6184276"/>
            <a:ext cx="11768806" cy="38042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Physique statistique, Diu et al.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356056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2944</TotalTime>
  <Words>59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Corbel</vt:lpstr>
      <vt:lpstr>Basis</vt:lpstr>
      <vt:lpstr>Ferromagnetisme et diamagnetisme miscroscopique</vt:lpstr>
      <vt:lpstr>Aimantation normalisé pour les matériaux paramagnetique</vt:lpstr>
      <vt:lpstr>Aimantation normalisé pour les matériaux Ferromagnétiques</vt:lpstr>
      <vt:lpstr>Intégrale d’échange pour différents cristaux</vt:lpstr>
      <vt:lpstr>Détermination graphique de l’aimantation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Chelli</dc:creator>
  <cp:lastModifiedBy>Bernard Chelli</cp:lastModifiedBy>
  <cp:revision>72</cp:revision>
  <dcterms:created xsi:type="dcterms:W3CDTF">2019-10-29T18:08:20Z</dcterms:created>
  <dcterms:modified xsi:type="dcterms:W3CDTF">2020-04-29T16:23:19Z</dcterms:modified>
</cp:coreProperties>
</file>

<file path=docProps/thumbnail.jpeg>
</file>